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81" r:id="rId23"/>
    <p:sldId id="278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A2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A112-7D22-4E8F-8063-27E38EF8279A}" type="datetimeFigureOut">
              <a:rPr lang="cs-CZ" smtClean="0"/>
              <a:t>15.03.2017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BF42-B275-428E-B7FF-4778D23619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78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A112-7D22-4E8F-8063-27E38EF8279A}" type="datetimeFigureOut">
              <a:rPr lang="cs-CZ" smtClean="0"/>
              <a:t>15.03.2017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BF42-B275-428E-B7FF-4778D23619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0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A112-7D22-4E8F-8063-27E38EF8279A}" type="datetimeFigureOut">
              <a:rPr lang="cs-CZ" smtClean="0"/>
              <a:t>15.03.2017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BF42-B275-428E-B7FF-4778D23619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52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A112-7D22-4E8F-8063-27E38EF8279A}" type="datetimeFigureOut">
              <a:rPr lang="cs-CZ" smtClean="0"/>
              <a:t>15.03.2017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BF42-B275-428E-B7FF-4778D23619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09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A112-7D22-4E8F-8063-27E38EF8279A}" type="datetimeFigureOut">
              <a:rPr lang="cs-CZ" smtClean="0"/>
              <a:t>15.03.2017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BF42-B275-428E-B7FF-4778D23619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60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A112-7D22-4E8F-8063-27E38EF8279A}" type="datetimeFigureOut">
              <a:rPr lang="cs-CZ" smtClean="0"/>
              <a:t>15.03.2017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BF42-B275-428E-B7FF-4778D23619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6929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A112-7D22-4E8F-8063-27E38EF8279A}" type="datetimeFigureOut">
              <a:rPr lang="cs-CZ" smtClean="0"/>
              <a:t>15.03.2017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BF42-B275-428E-B7FF-4778D23619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131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A112-7D22-4E8F-8063-27E38EF8279A}" type="datetimeFigureOut">
              <a:rPr lang="cs-CZ" smtClean="0"/>
              <a:t>15.03.2017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BF42-B275-428E-B7FF-4778D23619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70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A112-7D22-4E8F-8063-27E38EF8279A}" type="datetimeFigureOut">
              <a:rPr lang="cs-CZ" smtClean="0"/>
              <a:t>15.03.2017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BF42-B275-428E-B7FF-4778D23619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1816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A112-7D22-4E8F-8063-27E38EF8279A}" type="datetimeFigureOut">
              <a:rPr lang="cs-CZ" smtClean="0"/>
              <a:t>15.03.2017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BF42-B275-428E-B7FF-4778D23619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905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1A112-7D22-4E8F-8063-27E38EF8279A}" type="datetimeFigureOut">
              <a:rPr lang="cs-CZ" smtClean="0"/>
              <a:t>15.03.2017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3BF42-B275-428E-B7FF-4778D23619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98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A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1A112-7D22-4E8F-8063-27E38EF8279A}" type="datetimeFigureOut">
              <a:rPr lang="cs-CZ" smtClean="0"/>
              <a:t>15.03.2017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3BF42-B275-428E-B7FF-4778D23619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38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5733256"/>
            <a:ext cx="8352928" cy="72008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dirty="0" smtClean="0"/>
              <a:t>HYDROIZOLACE PLOCHÉ STŘECHY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60648"/>
            <a:ext cx="1331101" cy="894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55" y="1764260"/>
            <a:ext cx="7308304" cy="34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3600" dirty="0" smtClean="0"/>
              <a:t>STABILIZACE NOVÉHO SOUVRSTVÍ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623" y="1628800"/>
            <a:ext cx="8353797" cy="36004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dirty="0" smtClean="0"/>
              <a:t>SPRÁVNÝ NÁVRH KOTVENÍ NOVÉHO SOUVRSTVÍ – KOTEVNÍ PLÁN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2" y="2153350"/>
            <a:ext cx="5756916" cy="45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3600" dirty="0" smtClean="0"/>
              <a:t>STABILIZACE NOVÉHO SOUVRSTVÍ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623" y="1772816"/>
            <a:ext cx="8353797" cy="36004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dirty="0" smtClean="0"/>
              <a:t>SPRÁVNÁ VOLBA KOTEVNÍCH PRVKŮ – ODOLNOST PROTI KOROZI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r="19162"/>
          <a:stretch/>
        </p:blipFill>
        <p:spPr>
          <a:xfrm>
            <a:off x="1319207" y="2564904"/>
            <a:ext cx="3180785" cy="35044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2222" y="3024178"/>
            <a:ext cx="3583385" cy="266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4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3600" dirty="0" smtClean="0"/>
              <a:t>STABILIZACE NOVÉHO SOUVRSTVÍ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623" y="1772816"/>
            <a:ext cx="8353797" cy="360040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cs-CZ" dirty="0" smtClean="0"/>
              <a:t>SPRÁVNÁ VOLBA KOTEVNÍCH PRVKŮ – KESTERNICH TEST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84" y="2417254"/>
            <a:ext cx="7211431" cy="38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3600" dirty="0" smtClean="0"/>
              <a:t>STABILIZACE NOVÉHO SOUVRSTVÍ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623" y="1700808"/>
            <a:ext cx="8353797" cy="36004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dirty="0" smtClean="0"/>
              <a:t>SPRÁVNÁ VOLBA KOTEVNÍCH PRVKŮ – KESTERNICH TEST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348880"/>
            <a:ext cx="5184576" cy="421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3600" dirty="0" smtClean="0"/>
              <a:t>STABILIZACE NOVÉHO SOUVRSTVÍ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623" y="1700808"/>
            <a:ext cx="8353797" cy="360040"/>
          </a:xfrm>
          <a:solidFill>
            <a:schemeClr val="bg1"/>
          </a:solidFill>
        </p:spPr>
        <p:txBody>
          <a:bodyPr anchor="ctr" anchorCtr="0"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dirty="0" smtClean="0"/>
              <a:t>SPRÁVNÁ VOLBA KOTEVNÍCH PRVKŮ – KESTERNICH TEST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429624" y="2514792"/>
            <a:ext cx="8353797" cy="36505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dirty="0" smtClean="0"/>
              <a:t>MECHANICKÉ KOTVENÍ NOVÉ SKLADBY PLOCHÉ STŘECHY JE NAŠÍ SPOLEČNOSTÍ VŽDY UVAŽOVÁNO S VELMI KVALITNÍM KOTVENÍM. VEŠKERÉ KOTVENÍ STŘECHY JE OPATŘENO JIŽ Z VÝROBY JAKOSTNÍM POVLAKEM PROTI KOROZI S ODOLNOSTÍ 15 CYKLŮ KESTERNICHA.</a:t>
            </a:r>
          </a:p>
        </p:txBody>
      </p:sp>
    </p:spTree>
    <p:extLst>
      <p:ext uri="{BB962C8B-B14F-4D97-AF65-F5344CB8AC3E}">
        <p14:creationId xmlns:p14="http://schemas.microsoft.com/office/powerpoint/2010/main" val="61677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3600" dirty="0" smtClean="0"/>
              <a:t>ZATEPLENÍ STŘECHY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537" y="1600201"/>
            <a:ext cx="8387884" cy="1684783"/>
          </a:xfrm>
          <a:solidFill>
            <a:schemeClr val="bg1"/>
          </a:solidFill>
        </p:spPr>
        <p:txBody>
          <a:bodyPr anchor="ctr" anchorCtr="0"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dirty="0" smtClean="0"/>
              <a:t>ZATEPLENÉ KONSTRUKCE JSOU MÉNĚ NÁCHYLNÉ NA TEPLOTNÍ ROZTAŽNOST. ZATEPLENÍM SE TEDY SNÍŽÍ MNOŽSTVÍ PRASKLIN V KONSTRUKCÍCH, ČÍMŽ SE VÝRAZNĚ ZVÝŠÍ ŽIVOTNOST STAVBY.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455046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2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dirty="0" smtClean="0"/>
              <a:t>ODBORNÝ PŘÍSTUP – NÁVRH DETAILŮ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2186860"/>
            <a:ext cx="5400601" cy="4050451"/>
          </a:xfrm>
          <a:prstGeom prst="rect">
            <a:avLst/>
          </a:prstGeom>
        </p:spPr>
      </p:pic>
      <p:sp>
        <p:nvSpPr>
          <p:cNvPr id="7" name="Zástupný symbol pro obsah 4"/>
          <p:cNvSpPr>
            <a:spLocks noGrp="1"/>
          </p:cNvSpPr>
          <p:nvPr>
            <p:ph idx="1"/>
          </p:nvPr>
        </p:nvSpPr>
        <p:spPr>
          <a:xfrm>
            <a:off x="395537" y="1600201"/>
            <a:ext cx="1368151" cy="532655"/>
          </a:xfrm>
          <a:solidFill>
            <a:schemeClr val="bg1"/>
          </a:solidFill>
        </p:spPr>
        <p:txBody>
          <a:bodyPr anchor="ctr" anchorCtr="0"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ATIKA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72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dirty="0" smtClean="0"/>
              <a:t>ODBORNÝ PŘÍSTUP – NÁVRH DETAILŮ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sp>
        <p:nvSpPr>
          <p:cNvPr id="7" name="Zástupný symbol pro obsah 4"/>
          <p:cNvSpPr>
            <a:spLocks noGrp="1"/>
          </p:cNvSpPr>
          <p:nvPr>
            <p:ph idx="1"/>
          </p:nvPr>
        </p:nvSpPr>
        <p:spPr>
          <a:xfrm>
            <a:off x="395537" y="1600201"/>
            <a:ext cx="1368151" cy="532655"/>
          </a:xfrm>
          <a:solidFill>
            <a:schemeClr val="bg1"/>
          </a:solidFill>
        </p:spPr>
        <p:txBody>
          <a:bodyPr anchor="ctr" anchorCtr="0"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ATIKA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88771"/>
            <a:ext cx="5760640" cy="407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dirty="0" smtClean="0"/>
              <a:t>ODBORNÝ PŘÍSTUP – NÁVRH DETAILŮ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sp>
        <p:nvSpPr>
          <p:cNvPr id="7" name="Zástupný symbol pro obsah 4"/>
          <p:cNvSpPr>
            <a:spLocks noGrp="1"/>
          </p:cNvSpPr>
          <p:nvPr>
            <p:ph idx="1"/>
          </p:nvPr>
        </p:nvSpPr>
        <p:spPr>
          <a:xfrm>
            <a:off x="395537" y="1600201"/>
            <a:ext cx="1368151" cy="532655"/>
          </a:xfrm>
          <a:solidFill>
            <a:schemeClr val="bg1"/>
          </a:solidFill>
        </p:spPr>
        <p:txBody>
          <a:bodyPr anchor="ctr" anchorCtr="0"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ATIKA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2" t="12453" r="943" b="48805"/>
          <a:stretch/>
        </p:blipFill>
        <p:spPr>
          <a:xfrm>
            <a:off x="1862215" y="2182483"/>
            <a:ext cx="5590105" cy="428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6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dirty="0" smtClean="0"/>
              <a:t>ODBORNÝ PŘÍSTUP – NÁVRH DETAILŮ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sp>
        <p:nvSpPr>
          <p:cNvPr id="7" name="Zástupný symbol pro obsah 4"/>
          <p:cNvSpPr>
            <a:spLocks noGrp="1"/>
          </p:cNvSpPr>
          <p:nvPr>
            <p:ph idx="1"/>
          </p:nvPr>
        </p:nvSpPr>
        <p:spPr>
          <a:xfrm>
            <a:off x="395537" y="1600201"/>
            <a:ext cx="1368151" cy="532655"/>
          </a:xfrm>
          <a:solidFill>
            <a:schemeClr val="bg1"/>
          </a:solidFill>
        </p:spPr>
        <p:txBody>
          <a:bodyPr anchor="ctr" anchorCtr="0"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VZT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22866"/>
            <a:ext cx="5544616" cy="41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8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8640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dirty="0" smtClean="0"/>
              <a:t>CO OVLIVŇUJE ŽIVOTNOST STŘECHY?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968352"/>
            <a:ext cx="8229600" cy="2980928"/>
          </a:xfrm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KVALITA POUŽITÝCH MATERIÁLŮ – PVC</a:t>
            </a:r>
          </a:p>
          <a:p>
            <a:r>
              <a:rPr lang="cs-CZ" dirty="0" smtClean="0"/>
              <a:t>STABILIZACE NOVÉHO SOUVRSTVÍ</a:t>
            </a:r>
          </a:p>
          <a:p>
            <a:r>
              <a:rPr lang="cs-CZ" dirty="0" smtClean="0"/>
              <a:t>ZATEPLENÍ STŘECHY</a:t>
            </a:r>
          </a:p>
          <a:p>
            <a:r>
              <a:rPr lang="cs-CZ" dirty="0" smtClean="0"/>
              <a:t>ODBORNÝ PŘÍSTUP – NÁVRH DETAILŮ</a:t>
            </a:r>
          </a:p>
          <a:p>
            <a:r>
              <a:rPr lang="cs-CZ" dirty="0" smtClean="0"/>
              <a:t>ODBORNÝ PŘÍSTUP – VLASTNÍ REALIZACE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60648"/>
            <a:ext cx="1331101" cy="89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0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dirty="0" smtClean="0"/>
              <a:t>ODBORNÝ PŘÍSTUP – NÁVRH DETAILŮ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sp>
        <p:nvSpPr>
          <p:cNvPr id="7" name="Zástupný symbol pro obsah 4"/>
          <p:cNvSpPr>
            <a:spLocks noGrp="1"/>
          </p:cNvSpPr>
          <p:nvPr>
            <p:ph idx="1"/>
          </p:nvPr>
        </p:nvSpPr>
        <p:spPr>
          <a:xfrm>
            <a:off x="395537" y="1600201"/>
            <a:ext cx="1368151" cy="532655"/>
          </a:xfrm>
          <a:solidFill>
            <a:schemeClr val="bg1"/>
          </a:solidFill>
        </p:spPr>
        <p:txBody>
          <a:bodyPr anchor="ctr" anchorCtr="0"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VZT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04864"/>
            <a:ext cx="5940152" cy="41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1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dirty="0" smtClean="0"/>
              <a:t>ODBORNÝ PŘÍSTUP – NÁVRH DETAILŮ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sp>
        <p:nvSpPr>
          <p:cNvPr id="7" name="Zástupný symbol pro obsah 4"/>
          <p:cNvSpPr>
            <a:spLocks noGrp="1"/>
          </p:cNvSpPr>
          <p:nvPr>
            <p:ph idx="1"/>
          </p:nvPr>
        </p:nvSpPr>
        <p:spPr>
          <a:xfrm>
            <a:off x="395537" y="1600201"/>
            <a:ext cx="1368151" cy="532655"/>
          </a:xfrm>
          <a:solidFill>
            <a:schemeClr val="bg1"/>
          </a:solidFill>
        </p:spPr>
        <p:txBody>
          <a:bodyPr anchor="ctr" anchorCtr="0"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VZT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5" t="21046" r="12170" b="21258"/>
          <a:stretch/>
        </p:blipFill>
        <p:spPr>
          <a:xfrm>
            <a:off x="1907704" y="2276872"/>
            <a:ext cx="595066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dirty="0" smtClean="0"/>
              <a:t>ODBORNÝ PŘÍSTUP – NÁVRH DETAILŮ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sp>
        <p:nvSpPr>
          <p:cNvPr id="7" name="Zástupný symbol pro obsah 4"/>
          <p:cNvSpPr>
            <a:spLocks noGrp="1"/>
          </p:cNvSpPr>
          <p:nvPr>
            <p:ph idx="1"/>
          </p:nvPr>
        </p:nvSpPr>
        <p:spPr>
          <a:xfrm>
            <a:off x="395537" y="1600201"/>
            <a:ext cx="1368151" cy="532655"/>
          </a:xfrm>
          <a:solidFill>
            <a:schemeClr val="bg1"/>
          </a:solidFill>
        </p:spPr>
        <p:txBody>
          <a:bodyPr anchor="ctr" anchorCtr="0"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VPUSŤ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3774"/>
          <a:stretch/>
        </p:blipFill>
        <p:spPr>
          <a:xfrm>
            <a:off x="2483768" y="1697498"/>
            <a:ext cx="407448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2800" dirty="0" smtClean="0"/>
              <a:t>ODBORNÝ PŘÍSTUP – VLASTNÍ REALIZACE</a:t>
            </a: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sp>
        <p:nvSpPr>
          <p:cNvPr id="7" name="Zástupný symbol pro obsah 4"/>
          <p:cNvSpPr>
            <a:spLocks noGrp="1"/>
          </p:cNvSpPr>
          <p:nvPr>
            <p:ph idx="1"/>
          </p:nvPr>
        </p:nvSpPr>
        <p:spPr>
          <a:xfrm>
            <a:off x="395537" y="1600201"/>
            <a:ext cx="8387884" cy="532655"/>
          </a:xfrm>
          <a:solidFill>
            <a:schemeClr val="bg1"/>
          </a:solidFill>
        </p:spPr>
        <p:txBody>
          <a:bodyPr anchor="ctr" anchorCtr="0">
            <a:normAutofit fontScale="55000" lnSpcReduction="20000"/>
          </a:bodyPr>
          <a:lstStyle/>
          <a:p>
            <a:pPr marL="0" indent="0" algn="ctr">
              <a:buNone/>
            </a:pPr>
            <a:r>
              <a:rPr lang="cs-CZ" dirty="0" smtClean="0"/>
              <a:t>KLÍČEM K ÚSPĚCHU JSOU DOSTATEČNĚ KVALIFIKOVANÍ PRACOVNÍCI – CERTIFIKACE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300-000008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" y="2389122"/>
            <a:ext cx="2044437" cy="29438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300-00000B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429365"/>
            <a:ext cx="2081972" cy="29438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36" b="26163"/>
          <a:stretch/>
        </p:blipFill>
        <p:spPr>
          <a:xfrm>
            <a:off x="5580112" y="4077072"/>
            <a:ext cx="2952328" cy="24305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t="8001" r="23113" b="17987"/>
          <a:stretch/>
        </p:blipFill>
        <p:spPr>
          <a:xfrm>
            <a:off x="7020272" y="2492896"/>
            <a:ext cx="1512168" cy="14011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5341" y="3561298"/>
            <a:ext cx="2503982" cy="354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5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3600" dirty="0" smtClean="0"/>
              <a:t>KVALITA POUŽITÝCH MATERIÁLŮ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623" y="1628800"/>
            <a:ext cx="8353797" cy="57606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POUŽITÉ MATERIÁLY MUSÍ BÝT CERTIFIKOVÁNY!!!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6952"/>
            <a:ext cx="2480977" cy="350938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29" y="2996952"/>
            <a:ext cx="2480977" cy="3509382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436149" y="2348880"/>
            <a:ext cx="8347271" cy="44100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/>
              <a:t>PROHLÁŠENÍ O SHODĚ – např. FATRAFOL 810</a:t>
            </a:r>
            <a:endParaRPr lang="cs-CZ" sz="36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191" y="4191146"/>
            <a:ext cx="3136230" cy="23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3600" dirty="0" smtClean="0"/>
              <a:t>KVALITA POUŽITÝCH MATERIÁLŮ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623" y="1916832"/>
            <a:ext cx="8353797" cy="57606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UKÁZKA NEKVALITNÍCH MATERIÁLŮ - PVC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30"/>
          <a:stretch/>
        </p:blipFill>
        <p:spPr>
          <a:xfrm>
            <a:off x="467544" y="3023954"/>
            <a:ext cx="3835340" cy="32806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0"/>
          <a:stretch/>
        </p:blipFill>
        <p:spPr>
          <a:xfrm>
            <a:off x="4786306" y="3049665"/>
            <a:ext cx="3997115" cy="325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6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3600" dirty="0" smtClean="0"/>
              <a:t>KVALITA POUŽITÝCH MATERIÁLŮ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623" y="1916832"/>
            <a:ext cx="8353797" cy="57606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UKÁZKA NEKVALITNÍCH MATERIÁLŮ - PVC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42123"/>
            <a:ext cx="2952328" cy="35479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44771"/>
            <a:ext cx="3312368" cy="35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3600" dirty="0" smtClean="0"/>
              <a:t>KVALITA POUŽITÝCH MATERIÁLŮ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623" y="1844824"/>
            <a:ext cx="8353797" cy="57606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UKÁZKA NEKVALITNÍCH MATERIÁLŮ - PVC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725864"/>
            <a:ext cx="5400600" cy="379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5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3600" dirty="0" smtClean="0"/>
              <a:t>KVALITA POUŽITÝCH MATERIÁLŮ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623" y="1844824"/>
            <a:ext cx="8353797" cy="57606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 smtClean="0"/>
              <a:t>UKÁZKA NEKVALITNÍCH MATERIÁLŮ - PVC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872" y="2780622"/>
            <a:ext cx="4877202" cy="32406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6992"/>
            <a:ext cx="4882603" cy="312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3600" dirty="0" smtClean="0"/>
              <a:t>STABILIZACE NOVÉHO SOUVRSTVÍ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623" y="1988840"/>
            <a:ext cx="8353797" cy="36004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dirty="0" smtClean="0"/>
              <a:t>SPRÁVNÝ NÁVRH KOTVENÍ NOVÉHO SOUVRSTVÍ – VÝTAŽNÉ ZKOUŠKY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/>
          <a:stretch/>
        </p:blipFill>
        <p:spPr>
          <a:xfrm>
            <a:off x="439947" y="2924944"/>
            <a:ext cx="3867170" cy="309634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58" y="2924944"/>
            <a:ext cx="412760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3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6696744" cy="88201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3600" dirty="0" smtClean="0"/>
              <a:t>STABILIZACE NOVÉHO SOUVRSTVÍ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623" y="1988840"/>
            <a:ext cx="8353797" cy="36004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dirty="0" smtClean="0"/>
              <a:t>SPRÁVNÝ NÁVRH KOTVENÍ NOVÉHO SOUVRSTVÍ – VÝTAŽNÉ ZKOUŠKY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48680"/>
            <a:ext cx="1331101" cy="8946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45209"/>
            <a:ext cx="3991714" cy="299440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54876"/>
            <a:ext cx="3991714" cy="299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4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268</Words>
  <Application>Microsoft Office PowerPoint</Application>
  <PresentationFormat>Předvádění na obrazovce (4:3)</PresentationFormat>
  <Paragraphs>51</Paragraphs>
  <Slides>23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4" baseType="lpstr">
      <vt:lpstr>Motiv systému Office</vt:lpstr>
      <vt:lpstr>HYDROIZOLACE PLOCHÉ STŘECHY</vt:lpstr>
      <vt:lpstr>CO OVLIVŇUJE ŽIVOTNOST STŘECHY?</vt:lpstr>
      <vt:lpstr>KVALITA POUŽITÝCH MATERIÁLŮ</vt:lpstr>
      <vt:lpstr>KVALITA POUŽITÝCH MATERIÁLŮ</vt:lpstr>
      <vt:lpstr>KVALITA POUŽITÝCH MATERIÁLŮ</vt:lpstr>
      <vt:lpstr>KVALITA POUŽITÝCH MATERIÁLŮ</vt:lpstr>
      <vt:lpstr>KVALITA POUŽITÝCH MATERIÁLŮ</vt:lpstr>
      <vt:lpstr>STABILIZACE NOVÉHO SOUVRSTVÍ</vt:lpstr>
      <vt:lpstr>STABILIZACE NOVÉHO SOUVRSTVÍ</vt:lpstr>
      <vt:lpstr>STABILIZACE NOVÉHO SOUVRSTVÍ</vt:lpstr>
      <vt:lpstr>STABILIZACE NOVÉHO SOUVRSTVÍ</vt:lpstr>
      <vt:lpstr>STABILIZACE NOVÉHO SOUVRSTVÍ</vt:lpstr>
      <vt:lpstr>STABILIZACE NOVÉHO SOUVRSTVÍ</vt:lpstr>
      <vt:lpstr>STABILIZACE NOVÉHO SOUVRSTVÍ</vt:lpstr>
      <vt:lpstr>ZATEPLENÍ STŘECHY</vt:lpstr>
      <vt:lpstr>ODBORNÝ PŘÍSTUP – NÁVRH DETAILŮ</vt:lpstr>
      <vt:lpstr>ODBORNÝ PŘÍSTUP – NÁVRH DETAILŮ</vt:lpstr>
      <vt:lpstr>ODBORNÝ PŘÍSTUP – NÁVRH DETAILŮ</vt:lpstr>
      <vt:lpstr>ODBORNÝ PŘÍSTUP – NÁVRH DETAILŮ</vt:lpstr>
      <vt:lpstr>ODBORNÝ PŘÍSTUP – NÁVRH DETAILŮ</vt:lpstr>
      <vt:lpstr>ODBORNÝ PŘÍSTUP – NÁVRH DETAILŮ</vt:lpstr>
      <vt:lpstr>ODBORNÝ PŘÍSTUP – NÁVRH DETAILŮ</vt:lpstr>
      <vt:lpstr>ODBORNÝ PŘÍSTUP – VLASTNÍ REALIZACE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HYDROIZOLACE PLOCHÉ STŘECHY</dc:title>
  <dc:creator>Libor Hanus</dc:creator>
  <cp:lastModifiedBy>Libor Hanus</cp:lastModifiedBy>
  <cp:revision>14</cp:revision>
  <dcterms:created xsi:type="dcterms:W3CDTF">2017-03-15T10:01:08Z</dcterms:created>
  <dcterms:modified xsi:type="dcterms:W3CDTF">2017-03-15T11:16:34Z</dcterms:modified>
</cp:coreProperties>
</file>